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64" r:id="rId5"/>
    <p:sldId id="265" r:id="rId6"/>
    <p:sldId id="271" r:id="rId7"/>
    <p:sldId id="270" r:id="rId8"/>
    <p:sldId id="269" r:id="rId9"/>
    <p:sldId id="273" r:id="rId10"/>
    <p:sldId id="274" r:id="rId11"/>
    <p:sldId id="272" r:id="rId12"/>
    <p:sldId id="268" r:id="rId13"/>
    <p:sldId id="267" r:id="rId14"/>
    <p:sldId id="277" r:id="rId15"/>
    <p:sldId id="278" r:id="rId16"/>
    <p:sldId id="279" r:id="rId17"/>
    <p:sldId id="282" r:id="rId18"/>
    <p:sldId id="281" r:id="rId19"/>
    <p:sldId id="280" r:id="rId20"/>
    <p:sldId id="276" r:id="rId21"/>
    <p:sldId id="275" r:id="rId22"/>
    <p:sldId id="266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CBB01B3-3F60-4908-AB8B-BC81C805BF08}">
          <p14:sldIdLst>
            <p14:sldId id="264"/>
            <p14:sldId id="265"/>
            <p14:sldId id="271"/>
            <p14:sldId id="270"/>
            <p14:sldId id="269"/>
          </p14:sldIdLst>
        </p14:section>
        <p14:section name="未命名的章節" id="{14761F42-BBFA-4562-BF31-192671FCF4E9}">
          <p14:sldIdLst>
            <p14:sldId id="273"/>
            <p14:sldId id="274"/>
            <p14:sldId id="272"/>
            <p14:sldId id="268"/>
            <p14:sldId id="267"/>
            <p14:sldId id="277"/>
            <p14:sldId id="278"/>
            <p14:sldId id="279"/>
            <p14:sldId id="282"/>
            <p14:sldId id="281"/>
            <p14:sldId id="280"/>
            <p14:sldId id="276"/>
            <p14:sldId id="27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220 TJLI" initials="S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DD0A3-5825-D162-D5C7-B9AC5EBB76D9}" v="2" dt="2024-09-23T00:58:18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220 JHChang" userId="S::jhchang@nuvoton.com::0e3471bd-9201-41c6-b31f-18aafe5426d7" providerId="AD" clId="Web-{246DD0A3-5825-D162-D5C7-B9AC5EBB76D9}"/>
    <pc:docChg chg="addSld delSld modSection">
      <pc:chgData name="S220 JHChang" userId="S::jhchang@nuvoton.com::0e3471bd-9201-41c6-b31f-18aafe5426d7" providerId="AD" clId="Web-{246DD0A3-5825-D162-D5C7-B9AC5EBB76D9}" dt="2024-09-23T00:58:18.920" v="1"/>
      <pc:docMkLst>
        <pc:docMk/>
      </pc:docMkLst>
      <pc:sldChg chg="new del">
        <pc:chgData name="S220 JHChang" userId="S::jhchang@nuvoton.com::0e3471bd-9201-41c6-b31f-18aafe5426d7" providerId="AD" clId="Web-{246DD0A3-5825-D162-D5C7-B9AC5EBB76D9}" dt="2024-09-23T00:58:18.920" v="1"/>
        <pc:sldMkLst>
          <pc:docMk/>
          <pc:sldMk cId="111791926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2777"/>
            <a:ext cx="103632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01008"/>
            <a:ext cx="85344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9552517" y="6356351"/>
            <a:ext cx="2554816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E221FDA5-4913-4A51-91E7-05A934752427}" type="datetime1">
              <a:rPr lang="zh-TW" altLang="en-US"/>
              <a:pPr>
                <a:defRPr/>
              </a:pPr>
              <a:t>2024/9/22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52518" y="5949951"/>
            <a:ext cx="2516716" cy="365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94BD76B1-268C-4664-A078-4BE2F7A3F4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0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3007F-9867-4E71-9457-F9B40BEED51D}" type="datetime1">
              <a:rPr lang="zh-TW" altLang="en-US"/>
              <a:pPr>
                <a:defRPr/>
              </a:pPr>
              <a:t>2024/9/22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B27C4-9549-49AD-BC63-2389C85974E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83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69780-4706-4FA6-B333-78776DEE293E}" type="datetime1">
              <a:rPr lang="zh-TW" altLang="en-US"/>
              <a:pPr>
                <a:defRPr/>
              </a:pPr>
              <a:t>2024/9/22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21B4D-7129-432E-9513-AEC3927D9E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208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8800" y="381000"/>
            <a:ext cx="7416800" cy="1066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2800" y="1752600"/>
            <a:ext cx="11074400" cy="2057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12800" y="3962400"/>
            <a:ext cx="11074400" cy="2057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2409A-50A4-46D0-9ADD-02286B37D51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152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F612-A469-4864-883A-A4515CAF4093}" type="datetime1">
              <a:rPr lang="zh-TW" altLang="en-US"/>
              <a:pPr>
                <a:defRPr/>
              </a:pPr>
              <a:t>2024/9/22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C1670-E222-4008-A677-BF2355169C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13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86172-722A-40AD-BD5B-EA8465EE8738}" type="datetime1">
              <a:rPr lang="zh-TW" altLang="en-US"/>
              <a:pPr>
                <a:defRPr/>
              </a:pPr>
              <a:t>2024/9/22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E9BB0-6F7D-42D6-9CFF-AF11797AA7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050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9E863-23A8-440E-9F62-6B0BA33032FA}" type="datetime1">
              <a:rPr lang="zh-TW" altLang="en-US"/>
              <a:pPr>
                <a:defRPr/>
              </a:pPr>
              <a:t>2024/9/22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9E59D-A9EE-4D25-8957-605BB08CCF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05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0DE6C-8022-43EC-9E88-A5BBDEC5A7DC}" type="datetime1">
              <a:rPr lang="zh-TW" altLang="en-US"/>
              <a:pPr>
                <a:defRPr/>
              </a:pPr>
              <a:t>2024/9/22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E3815-8323-48D3-B80C-FC35C69FBD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51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690E8-17D6-478D-9EAA-90591D66F8B8}" type="datetime1">
              <a:rPr lang="zh-TW" altLang="en-US"/>
              <a:pPr>
                <a:defRPr/>
              </a:pPr>
              <a:t>2024/9/22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1F0FF-0641-4F8E-80E1-EE34050B08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51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B3463-8F28-41B8-BBB9-541B02F18C5A}" type="datetime1">
              <a:rPr lang="zh-TW" altLang="en-US"/>
              <a:pPr>
                <a:defRPr/>
              </a:pPr>
              <a:t>2024/9/22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4664A-BD87-4880-B4CB-1B3D6696D2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2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2524E-3BA4-4F6F-9A79-6533F26074D9}" type="datetime1">
              <a:rPr lang="zh-TW" altLang="en-US"/>
              <a:pPr>
                <a:defRPr/>
              </a:pPr>
              <a:t>2024/9/22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17E62-2152-44F1-8560-AF09FE173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96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43607-0D28-4EDE-84FF-59073732FF3B}" type="datetime1">
              <a:rPr lang="zh-TW" altLang="en-US"/>
              <a:pPr>
                <a:defRPr/>
              </a:pPr>
              <a:t>2024/9/22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CA9E0-86AD-468A-AC10-B295404C77C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29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85110D-5F7F-4583-8995-9661AA01D3D1}" type="datetime1">
              <a:rPr lang="zh-TW" altLang="en-US"/>
              <a:pPr>
                <a:defRPr/>
              </a:pPr>
              <a:t>2024/9/22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7167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98863CE7-7268-48D1-B620-65C89E69E20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08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1412876"/>
            <a:ext cx="7772400" cy="1439863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第三次新人週報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9552518" y="5511453"/>
            <a:ext cx="2516716" cy="803624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劉昱佐</a:t>
            </a:r>
            <a:endParaRPr lang="en-US" altLang="zh-TW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工號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:10612208</a:t>
            </a:r>
            <a:endParaRPr lang="zh-TW" altLang="en-US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4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fld id="{9F0D63F9-D39D-4571-9272-8F7345F7F423}" type="slidenum">
              <a:rPr lang="zh-TW" altLang="en-US" sz="1200" b="0">
                <a:solidFill>
                  <a:srgbClr val="0D0D0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</a:t>
            </a:fld>
            <a:endParaRPr lang="zh-TW" altLang="en-US" sz="1200" b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55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17639"/>
            <a:ext cx="4411286" cy="383600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7440" y="2006919"/>
            <a:ext cx="4714240" cy="353568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187142" y="1704109"/>
            <a:ext cx="2859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最後放上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，裝回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RETAINER HOOK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64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VIISION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7638"/>
            <a:ext cx="2446821" cy="326242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194539" y="5385444"/>
            <a:ext cx="322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BODY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REPELLER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BODY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OL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19" y="1417636"/>
            <a:ext cx="2446822" cy="3262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50" y="1405584"/>
            <a:ext cx="2455862" cy="327448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470" y="1417636"/>
            <a:ext cx="2459671" cy="3279561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8737970" y="2695815"/>
            <a:ext cx="695916" cy="2689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8267858" y="5441680"/>
            <a:ext cx="163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阻值不夠好</a:t>
            </a:r>
          </a:p>
        </p:txBody>
      </p:sp>
    </p:spTree>
    <p:extLst>
      <p:ext uri="{BB962C8B-B14F-4D97-AF65-F5344CB8AC3E}">
        <p14:creationId xmlns:p14="http://schemas.microsoft.com/office/powerpoint/2010/main" val="256430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拆裝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7638"/>
            <a:ext cx="6034617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37" y="1417638"/>
            <a:ext cx="4242263" cy="318169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248698" y="4912822"/>
            <a:ext cx="374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SHIELD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並利用校正工具拆除燈絲柱上之螺絲，把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取下並拆除</a:t>
            </a:r>
          </a:p>
        </p:txBody>
      </p:sp>
    </p:spTree>
    <p:extLst>
      <p:ext uri="{BB962C8B-B14F-4D97-AF65-F5344CB8AC3E}">
        <p14:creationId xmlns:p14="http://schemas.microsoft.com/office/powerpoint/2010/main" val="1618958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7639"/>
            <a:ext cx="5147925" cy="386094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493820" y="3429795"/>
            <a:ext cx="494942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349327" y="5355802"/>
            <a:ext cx="384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鬆下燈絲柱螺帽並卸下燈絲柱，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525" y="1417638"/>
            <a:ext cx="5147927" cy="38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4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7639"/>
            <a:ext cx="5147925" cy="386094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73084" y="5503025"/>
            <a:ext cx="407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將以上物品拿至一樓噴砂</a:t>
            </a:r>
          </a:p>
        </p:txBody>
      </p:sp>
      <p:sp>
        <p:nvSpPr>
          <p:cNvPr id="8" name="向下箭號 7"/>
          <p:cNvSpPr/>
          <p:nvPr/>
        </p:nvSpPr>
        <p:spPr>
          <a:xfrm rot="16200000">
            <a:off x="6284422" y="2038206"/>
            <a:ext cx="1479666" cy="239406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47509" y="3050572"/>
            <a:ext cx="19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開始組裝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28" y="1417638"/>
            <a:ext cx="3219372" cy="24145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375" y="3832167"/>
            <a:ext cx="3217025" cy="241276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389292" y="4669219"/>
            <a:ext cx="24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15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17" y="1417639"/>
            <a:ext cx="2986616" cy="2239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7638"/>
            <a:ext cx="2988997" cy="398712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031670" y="4406811"/>
            <a:ext cx="5447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組裝好鎖上，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輕鎖燈絲柱並用校正工具撐住燈絲柱，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及燈絲柱位置使校正工具等高，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再鎖緊燈絲柱，組裝好後放回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SHIELD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854" y="1417638"/>
            <a:ext cx="3580091" cy="22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6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18" y="1934320"/>
            <a:ext cx="4133451" cy="310008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164357" y="5551090"/>
            <a:ext cx="3632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鎖回並使洞口朝左，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抬起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使氣管口朝上，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嵌合後用螺絲鎖上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4830" y="1929807"/>
            <a:ext cx="4097353" cy="30730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39520" y="1929807"/>
            <a:ext cx="4097353" cy="30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2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17639"/>
            <a:ext cx="5358514" cy="401888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0" y="1460301"/>
            <a:ext cx="4045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鬆動六顆螺絲並放入校正工具，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慢慢鎖上同時邊抬起放入校正工具，確認是否把校正工具卡住而無法取出，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若有則鬆動微調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若無則繼續直到螺絲鎖死，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校正工具可輕鬆放入取出</a:t>
            </a:r>
          </a:p>
        </p:txBody>
      </p:sp>
      <p:sp>
        <p:nvSpPr>
          <p:cNvPr id="7" name="橢圓 6"/>
          <p:cNvSpPr/>
          <p:nvPr/>
        </p:nvSpPr>
        <p:spPr>
          <a:xfrm>
            <a:off x="2152998" y="2826328"/>
            <a:ext cx="494942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666895" y="2551474"/>
            <a:ext cx="494942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95983" y="2662845"/>
            <a:ext cx="494942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737099" y="2905299"/>
            <a:ext cx="494942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892830" y="4264430"/>
            <a:ext cx="494942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892830" y="4850477"/>
            <a:ext cx="494942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4360" y="3028486"/>
            <a:ext cx="2752045" cy="20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7638"/>
            <a:ext cx="2732423" cy="364323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649287" y="5385444"/>
            <a:ext cx="404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BODY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OL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955" y="1417638"/>
            <a:ext cx="2732423" cy="364323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87" y="1417639"/>
            <a:ext cx="2732423" cy="364323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42" y="1417638"/>
            <a:ext cx="2732423" cy="36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0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本週心得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TW" altLang="en-US" dirty="0"/>
              <a:t>    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這兩週學了很多東西，包括建和破真空、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SOURCE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PM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，一些機台的調機和傳送，覺得要記的細節有很多，抄了筆記之後仍然很容易忘記，只能多多練習。有次在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PM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時仍然有沒注意到的細節，導致真空無法建起來，希望之後能多注意及細心一點，不熟的地方還請學長們多多提點，謝謝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</a:t>
            </a:r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704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VIISION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拆裝及校正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拆裝及校正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本週心得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17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VIISION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25540" y="1986745"/>
            <a:ext cx="4522125" cy="3391593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9559"/>
            <a:ext cx="5209308" cy="4524045"/>
          </a:xfrm>
        </p:spPr>
      </p:pic>
      <p:sp>
        <p:nvSpPr>
          <p:cNvPr id="3" name="橢圓 2"/>
          <p:cNvSpPr/>
          <p:nvPr/>
        </p:nvSpPr>
        <p:spPr>
          <a:xfrm>
            <a:off x="2468881" y="1417636"/>
            <a:ext cx="407323" cy="25475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297383" y="1417635"/>
            <a:ext cx="407323" cy="25475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882637" y="1753986"/>
            <a:ext cx="2069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RETAINER HOOK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28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852" y="2035090"/>
            <a:ext cx="4939607" cy="370470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03" y="4281055"/>
            <a:ext cx="2767061" cy="207529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1026" y="2035424"/>
            <a:ext cx="4938713" cy="3704035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3491345" y="5187142"/>
            <a:ext cx="1587731" cy="723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447309" y="1770611"/>
            <a:ext cx="324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拆除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並用六角板手卸下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9301943" y="3532910"/>
            <a:ext cx="494942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9888135" y="3507972"/>
            <a:ext cx="494942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74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852" y="2035090"/>
            <a:ext cx="4939607" cy="370470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05" y="1417638"/>
            <a:ext cx="3729220" cy="27969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25" y="1417638"/>
            <a:ext cx="3729220" cy="279691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847167" y="4688378"/>
            <a:ext cx="5560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INSULATOR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再卸下燈絲夾</a:t>
            </a:r>
          </a:p>
        </p:txBody>
      </p:sp>
    </p:spTree>
    <p:extLst>
      <p:ext uri="{BB962C8B-B14F-4D97-AF65-F5344CB8AC3E}">
        <p14:creationId xmlns:p14="http://schemas.microsoft.com/office/powerpoint/2010/main" val="139569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17639"/>
            <a:ext cx="4471821" cy="335386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 rot="16200000">
            <a:off x="5644342" y="2044931"/>
            <a:ext cx="1479666" cy="239406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407429" y="3057297"/>
            <a:ext cx="19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噴砂後開始組裝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9552" y="2016616"/>
            <a:ext cx="4791825" cy="359386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0327" y="5070764"/>
            <a:ext cx="4867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卸除燈絲夾的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INSULATOR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、氣管，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REPELLER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INSULATOR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INSULATOR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14750" y="5347763"/>
            <a:ext cx="2173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鎖上燈絲夾的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INSULATOR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268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852" y="2035090"/>
            <a:ext cx="4939607" cy="370470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1026" y="2035424"/>
            <a:ext cx="4938713" cy="370403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438996" y="1753985"/>
            <a:ext cx="317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鎖上燈絲夾及氣管</a:t>
            </a:r>
          </a:p>
        </p:txBody>
      </p:sp>
    </p:spTree>
    <p:extLst>
      <p:ext uri="{BB962C8B-B14F-4D97-AF65-F5344CB8AC3E}">
        <p14:creationId xmlns:p14="http://schemas.microsoft.com/office/powerpoint/2010/main" val="51953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17639"/>
            <a:ext cx="3961975" cy="297148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77" y="1417638"/>
            <a:ext cx="3961978" cy="29714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28074" y="1923115"/>
            <a:ext cx="4043825" cy="303286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39338" y="4796444"/>
            <a:ext cx="4671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INSULATOR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置入後，把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卡入</a:t>
            </a:r>
          </a:p>
        </p:txBody>
      </p:sp>
    </p:spTree>
    <p:extLst>
      <p:ext uri="{BB962C8B-B14F-4D97-AF65-F5344CB8AC3E}">
        <p14:creationId xmlns:p14="http://schemas.microsoft.com/office/powerpoint/2010/main" val="197495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54" y="1983384"/>
            <a:ext cx="4525963" cy="339447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35026" y="1995834"/>
            <a:ext cx="4625570" cy="346917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753495" y="1417638"/>
            <a:ext cx="268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高度使其貼齊校正工具</a:t>
            </a:r>
          </a:p>
        </p:txBody>
      </p:sp>
    </p:spTree>
    <p:extLst>
      <p:ext uri="{BB962C8B-B14F-4D97-AF65-F5344CB8AC3E}">
        <p14:creationId xmlns:p14="http://schemas.microsoft.com/office/powerpoint/2010/main" val="2598382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2872B8-C9EF-4EF4-88C6-C89FB569CC5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EE8C1DF-CAF8-4D6C-80BE-62609A4605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1306F8-D493-40E3-AEFF-5724671EF4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722b385-d310-4112-8019-bcb8a64a48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2355</TotalTime>
  <Words>461</Words>
  <Application>Microsoft Office PowerPoint</Application>
  <PresentationFormat>Widescreen</PresentationFormat>
  <Paragraphs>76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第三次新人週報</vt:lpstr>
      <vt:lpstr>主旨</vt:lpstr>
      <vt:lpstr>VIISION source head拆裝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校正VIISION source head</vt:lpstr>
      <vt:lpstr>6200拆裝</vt:lpstr>
      <vt:lpstr>PowerPoint Presentation</vt:lpstr>
      <vt:lpstr>PowerPoint Presentation</vt:lpstr>
      <vt:lpstr>PowerPoint Presentation</vt:lpstr>
      <vt:lpstr>PowerPoint Presentation</vt:lpstr>
      <vt:lpstr>調整6200及ELECTRODE</vt:lpstr>
      <vt:lpstr>校正6200及ELECTRODE</vt:lpstr>
      <vt:lpstr>本週心得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S220 YZLiu0</dc:creator>
  <cp:lastModifiedBy>S220 THChiu</cp:lastModifiedBy>
  <cp:revision>61</cp:revision>
  <dcterms:created xsi:type="dcterms:W3CDTF">2022-06-30T05:22:31Z</dcterms:created>
  <dcterms:modified xsi:type="dcterms:W3CDTF">2024-09-23T00:58:25Z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41100</vt:r8>
  </property>
</Properties>
</file>